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3" r:id="rId3"/>
    <p:sldId id="344" r:id="rId4"/>
    <p:sldId id="347" r:id="rId5"/>
    <p:sldId id="345" r:id="rId6"/>
    <p:sldId id="349" r:id="rId7"/>
    <p:sldId id="346" r:id="rId8"/>
    <p:sldId id="348" r:id="rId9"/>
    <p:sldId id="35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78308-BF1D-411E-976D-571A8F856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0F3042C-1557-409B-8F4F-0F45CC097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8B843C-4EDE-4574-A5D4-40ED8213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A653-ABD9-4CDA-89FE-093735FFDCA4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053268-0699-432D-9C66-2B7F76F8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99392E-3757-4848-AD79-56A4856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42F-7C05-4EAE-9EA9-FB26DA6433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4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EDE83-4E58-42D4-B5A0-C52A4DF13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E66646-C758-4326-AF57-7ECEDDBC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04A15A-3CCD-4311-8083-774C1649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A653-ABD9-4CDA-89FE-093735FFDCA4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C622E1-BF20-44CF-9499-4AF21EEB4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197159-FD70-47CD-8826-511BD4BB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42F-7C05-4EAE-9EA9-FB26DA6433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36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77492D7-597D-4848-B70F-FBB498843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B86137D-FE6D-4A05-A34D-5DA5E09FB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936395-AC0E-4950-B322-77072EBA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A653-ABD9-4CDA-89FE-093735FFDCA4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A8699B-2A7F-4E6E-978B-8DC96CE3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5811BB-B282-45F9-877B-E2FFA99B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42F-7C05-4EAE-9EA9-FB26DA6433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76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1DC40-C4C6-429C-AB43-31DDAB2D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D8D519-5FB6-4FAF-B211-21319F880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020004-1ECD-4B15-BCA6-8E2EB8F0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A653-ABD9-4CDA-89FE-093735FFDCA4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F8C30D-BE2B-4931-A931-90CCBEA7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6AE225-DDE1-4499-8709-44AE8860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42F-7C05-4EAE-9EA9-FB26DA6433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9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65178-CEF3-4539-B2BA-5077B651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C4FC9E-E503-44BE-A572-171BC2308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551AB6-FFE3-4CC6-BF0A-6DE1BF90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A653-ABD9-4CDA-89FE-093735FFDCA4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6BDD26-93A2-4818-A097-E67335BB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1728C0-A1F3-459C-9D14-54C0A769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42F-7C05-4EAE-9EA9-FB26DA6433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5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0BA29-F73D-4741-AF79-A0629D72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C3E0EF-837C-40B5-BD75-BB7FAE187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990085-2907-4821-980F-11B1B7393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4E3506-69C4-4C70-8646-9CCE8473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A653-ABD9-4CDA-89FE-093735FFDCA4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FB0E5E-9B1F-46C3-B2C1-0D7FD190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3653EA-A7DD-4125-AA7C-321EBA68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42F-7C05-4EAE-9EA9-FB26DA6433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6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70177-D916-44D3-8A7C-035D93CDE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C2ED87-A7F6-4639-8E60-0CACBE88D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A96367-0DE0-44DE-AC2D-C989D3636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E29D012-EEAA-4EFD-AA18-933DF3470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0396AC-E52B-41DB-AE96-4A6CBE6E7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F94576E-5C5A-4A29-8A98-9926567F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A653-ABD9-4CDA-89FE-093735FFDCA4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7B5C6E4-6A90-4DE7-8D8B-AA51FD14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30ECAEA-9EB7-4140-88A3-67D19988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42F-7C05-4EAE-9EA9-FB26DA6433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82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51DC0-CCA9-404D-84CA-9B078ECE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2480FC3-A277-41D9-84A7-C9C88555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A653-ABD9-4CDA-89FE-093735FFDCA4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C1029DE-0B65-4EA5-ACED-A42C8830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500B7B-BDC7-4217-9F03-CDF0DB1B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42F-7C05-4EAE-9EA9-FB26DA6433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03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2BF78C7-5936-4E86-A653-3495EA598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A653-ABD9-4CDA-89FE-093735FFDCA4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56413B-DEDA-4ABF-B93D-3F006D43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B2D6A5-6335-459F-9BEC-A9063BD6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42F-7C05-4EAE-9EA9-FB26DA6433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67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573F5-4330-4693-9AD6-ACFB6604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FCC319-530E-42A9-BF08-21C981903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4933D0C-8B9A-42C5-9CA5-0A76A8C4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EBA4B6-DFC0-4B8F-B5F6-CB33E4E1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A653-ABD9-4CDA-89FE-093735FFDCA4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C71816-89B5-40DE-A767-0C6285CC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A3A4A6-9714-417D-BB93-183BA85C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42F-7C05-4EAE-9EA9-FB26DA6433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50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CEF12-0B86-479F-8290-8A18A29D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FA84CA5-DAFD-49D0-8E67-B0E862D16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1AC1F1-16D2-4FD0-AB51-0D5A498E7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7CB90B-C880-4ABF-B6FC-7B17280C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A653-ABD9-4CDA-89FE-093735FFDCA4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F49693-35A3-499E-9CBE-E25BBEF5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15525B-3CC2-4D9A-BDD4-37DEB411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42F-7C05-4EAE-9EA9-FB26DA6433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59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A4FAA2-0AEC-4F52-9C5C-896C1A76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C77041-3F26-4B2F-A64C-B8599299A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CE6307-7C0B-4BE9-8A7D-930648A0A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A653-ABD9-4CDA-89FE-093735FFDCA4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6D3D21-B965-482F-82E0-081CECB84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4461A9-D34D-45A5-A297-05DB94068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E42F-7C05-4EAE-9EA9-FB26DA6433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06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61C09-BB02-4C21-963C-7EB2E9902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1724"/>
          </a:xfrm>
        </p:spPr>
        <p:txBody>
          <a:bodyPr/>
          <a:lstStyle/>
          <a:p>
            <a:r>
              <a:rPr lang="nl-NL" dirty="0"/>
              <a:t>Presentatie Fotosynthese 1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11EA1FB-A53A-422E-8192-B19377338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92626"/>
            <a:ext cx="9144000" cy="3922644"/>
          </a:xfrm>
        </p:spPr>
        <p:txBody>
          <a:bodyPr/>
          <a:lstStyle/>
          <a:p>
            <a:r>
              <a:rPr lang="nl-NL" dirty="0"/>
              <a:t>Purgeernoot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8299DD-CDF9-4909-A5A7-0FF80D15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860" y="2985259"/>
            <a:ext cx="4187687" cy="366816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DA21E91-5431-4EAA-B36F-39170F795A27}"/>
              </a:ext>
            </a:extLst>
          </p:cNvPr>
          <p:cNvSpPr txBox="1"/>
          <p:nvPr/>
        </p:nvSpPr>
        <p:spPr>
          <a:xfrm>
            <a:off x="8653670" y="4916557"/>
            <a:ext cx="32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Mijnheer Voorbeeld</a:t>
            </a:r>
          </a:p>
        </p:txBody>
      </p:sp>
    </p:spTree>
    <p:extLst>
      <p:ext uri="{BB962C8B-B14F-4D97-AF65-F5344CB8AC3E}">
        <p14:creationId xmlns:p14="http://schemas.microsoft.com/office/powerpoint/2010/main" val="98030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Presentatie Fotosynthese 1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7628" y="3024344"/>
            <a:ext cx="1760372" cy="80931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A937494-8D5D-4F29-BF63-61FFCDBDFA82}"/>
              </a:ext>
            </a:extLst>
          </p:cNvPr>
          <p:cNvSpPr txBox="1"/>
          <p:nvPr/>
        </p:nvSpPr>
        <p:spPr>
          <a:xfrm>
            <a:off x="1859128" y="2171665"/>
            <a:ext cx="70485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Naam en foto gekozen gewas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C3/C4 of CAM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Omschrijving soort fotosynthese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Relatie fotosynthese en herkomst van deze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Gebruik van deze plant in land en tuinbouw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Hoe kun je de fotosynthese van deze plant in de teelt beïnvloeden?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74CADF7-6C23-436A-B4FE-9D64F8A21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5" y="4059796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Presentatie Fotosynthese 1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7628" y="3024344"/>
            <a:ext cx="1760372" cy="80931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A937494-8D5D-4F29-BF63-61FFCDBDFA82}"/>
              </a:ext>
            </a:extLst>
          </p:cNvPr>
          <p:cNvSpPr txBox="1"/>
          <p:nvPr/>
        </p:nvSpPr>
        <p:spPr>
          <a:xfrm>
            <a:off x="1859128" y="2171665"/>
            <a:ext cx="704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err="1"/>
              <a:t>Jatropha</a:t>
            </a:r>
            <a:r>
              <a:rPr lang="nl-NL" sz="2400" i="1" dirty="0"/>
              <a:t> </a:t>
            </a:r>
            <a:r>
              <a:rPr lang="nl-NL" sz="2400" i="1" dirty="0" err="1"/>
              <a:t>curcas</a:t>
            </a:r>
            <a:r>
              <a:rPr lang="nl-NL" sz="2400" i="1" dirty="0"/>
              <a:t>  </a:t>
            </a:r>
            <a:r>
              <a:rPr lang="nl-NL" sz="2400" dirty="0"/>
              <a:t>purgeernoot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E1F525-0B84-430D-8F1B-C9CFF3201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128" y="2884516"/>
            <a:ext cx="5844209" cy="30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Presentatie Fotosynthese 1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7628" y="3024344"/>
            <a:ext cx="1760372" cy="80931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A937494-8D5D-4F29-BF63-61FFCDBDFA82}"/>
              </a:ext>
            </a:extLst>
          </p:cNvPr>
          <p:cNvSpPr txBox="1"/>
          <p:nvPr/>
        </p:nvSpPr>
        <p:spPr>
          <a:xfrm>
            <a:off x="1859128" y="2171665"/>
            <a:ext cx="704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err="1"/>
              <a:t>Jatropha</a:t>
            </a:r>
            <a:r>
              <a:rPr lang="nl-NL" sz="2400" i="1" dirty="0"/>
              <a:t> </a:t>
            </a:r>
            <a:r>
              <a:rPr lang="nl-NL" sz="2400" i="1" dirty="0" err="1"/>
              <a:t>curcas</a:t>
            </a:r>
            <a:r>
              <a:rPr lang="nl-NL" sz="2400" i="1" dirty="0"/>
              <a:t>  </a:t>
            </a:r>
            <a:r>
              <a:rPr lang="nl-NL" sz="2400" dirty="0"/>
              <a:t>purgeernoot  C3 en CAM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AF48FE1-8B66-44C3-82F9-83C9D8ED52AB}"/>
              </a:ext>
            </a:extLst>
          </p:cNvPr>
          <p:cNvSpPr/>
          <p:nvPr/>
        </p:nvSpPr>
        <p:spPr>
          <a:xfrm>
            <a:off x="1859128" y="428059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dirty="0"/>
              <a:t>Bij woestijnplanten met CAM-fotosynthese, veelal succulenten, kan kooldioxide 's nachts worden vastgelegd in </a:t>
            </a:r>
            <a:r>
              <a:rPr lang="nl-NL" sz="2400" dirty="0" err="1"/>
              <a:t>malaat</a:t>
            </a:r>
            <a:r>
              <a:rPr lang="nl-NL" sz="2400" dirty="0"/>
              <a:t> of </a:t>
            </a:r>
            <a:r>
              <a:rPr lang="nl-NL" sz="2400" dirty="0" err="1"/>
              <a:t>isocitraat</a:t>
            </a:r>
            <a:r>
              <a:rPr lang="nl-NL" sz="2400" dirty="0"/>
              <a:t> en deze verbindingen kunnen dan overdag met behulp van lichtenergie verder worden verwerkt zonder dat de huidmondjes open staan.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48E3F56-AEC5-4AD3-A498-CCB647512EDB}"/>
              </a:ext>
            </a:extLst>
          </p:cNvPr>
          <p:cNvSpPr/>
          <p:nvPr/>
        </p:nvSpPr>
        <p:spPr>
          <a:xfrm>
            <a:off x="1859128" y="280785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dirty="0"/>
              <a:t>Fotosynthese C3 is een vorm van biosynthese waarbij lichtenergie wordt gebruikt om koolstofdioxide om te zetten in koolhydraten, zoals glucose. Hier komt zuurstof bij vrij.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A88E3EE-B0C0-4FE7-915B-E506784A7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303" y="4014323"/>
            <a:ext cx="3648734" cy="228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Presentatie Fotosynthese 1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7628" y="3024344"/>
            <a:ext cx="1760372" cy="80931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A937494-8D5D-4F29-BF63-61FFCDBDFA82}"/>
              </a:ext>
            </a:extLst>
          </p:cNvPr>
          <p:cNvSpPr txBox="1"/>
          <p:nvPr/>
        </p:nvSpPr>
        <p:spPr>
          <a:xfrm>
            <a:off x="1802295" y="2241579"/>
            <a:ext cx="704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C3 C4 CAM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15BD105-78D8-476A-AB45-4F073D3D4CAB}"/>
              </a:ext>
            </a:extLst>
          </p:cNvPr>
          <p:cNvSpPr/>
          <p:nvPr/>
        </p:nvSpPr>
        <p:spPr>
          <a:xfrm>
            <a:off x="1802295" y="302434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dirty="0" err="1"/>
              <a:t>Jatropha</a:t>
            </a:r>
            <a:r>
              <a:rPr lang="nl-NL" sz="2400" dirty="0"/>
              <a:t> heeft een bijzonder kenmerken voor het omgaan met waterstress.</a:t>
            </a:r>
          </a:p>
          <a:p>
            <a:r>
              <a:rPr lang="nl-NL" sz="2400" dirty="0"/>
              <a:t>Er wordt gedacht dat C3- / CAM-fotosynthese in sappige stengels (wateropslag), met bladeren verschuiven van C3-metabolisme naar meer waterefficiëntie CAM in droge tijden.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AF0089D-48A5-4DAB-B2C5-FAB5892C5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628" y="4060049"/>
            <a:ext cx="3495677" cy="25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4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Presentatie Fotosynthese 1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7628" y="3024344"/>
            <a:ext cx="1760372" cy="80931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A937494-8D5D-4F29-BF63-61FFCDBDFA82}"/>
              </a:ext>
            </a:extLst>
          </p:cNvPr>
          <p:cNvSpPr txBox="1"/>
          <p:nvPr/>
        </p:nvSpPr>
        <p:spPr>
          <a:xfrm>
            <a:off x="1802295" y="2244957"/>
            <a:ext cx="704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Gebruik land en tuinbouw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43C757E-D531-4DB6-8E28-77D77F021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313" y="2706622"/>
            <a:ext cx="5777947" cy="400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Presentatie Fotosynthese 1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2370" y="5892073"/>
            <a:ext cx="1760372" cy="80931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A937494-8D5D-4F29-BF63-61FFCDBDFA82}"/>
              </a:ext>
            </a:extLst>
          </p:cNvPr>
          <p:cNvSpPr txBox="1"/>
          <p:nvPr/>
        </p:nvSpPr>
        <p:spPr>
          <a:xfrm>
            <a:off x="1802295" y="2241579"/>
            <a:ext cx="704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Relatie  fotosynthese met herkomst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35ABE94-8F81-4269-8966-4235172C5787}"/>
              </a:ext>
            </a:extLst>
          </p:cNvPr>
          <p:cNvSpPr/>
          <p:nvPr/>
        </p:nvSpPr>
        <p:spPr>
          <a:xfrm>
            <a:off x="1048576" y="2679787"/>
            <a:ext cx="919535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De Purgeernoot of Schijtnoot (</a:t>
            </a:r>
            <a:r>
              <a:rPr lang="nl-NL" sz="2400" dirty="0" err="1"/>
              <a:t>Jatropha</a:t>
            </a:r>
            <a:r>
              <a:rPr lang="nl-NL" sz="2400" dirty="0"/>
              <a:t> </a:t>
            </a:r>
            <a:r>
              <a:rPr lang="nl-NL" sz="2400" dirty="0" err="1"/>
              <a:t>curcas</a:t>
            </a:r>
            <a:r>
              <a:rPr lang="nl-NL" sz="2400" dirty="0"/>
              <a:t>) is een giftige struik die behoort tot de familie van de wolfsmelkachtigen (</a:t>
            </a:r>
            <a:r>
              <a:rPr lang="nl-NL" sz="2400" dirty="0" err="1"/>
              <a:t>Euphorbiaceae</a:t>
            </a:r>
            <a:r>
              <a:rPr lang="nl-NL" sz="2400" dirty="0"/>
              <a:t>). De zaden van de plant leveren </a:t>
            </a:r>
            <a:r>
              <a:rPr lang="nl-NL" sz="2400" dirty="0" err="1"/>
              <a:t>jatropha</a:t>
            </a:r>
            <a:r>
              <a:rPr lang="nl-NL" sz="2400" dirty="0"/>
              <a:t>-olie, die als biobrandstof gebruikt kan worden.</a:t>
            </a:r>
          </a:p>
          <a:p>
            <a:endParaRPr lang="nl-NL" sz="2400" dirty="0"/>
          </a:p>
          <a:p>
            <a:r>
              <a:rPr lang="nl-NL" sz="2400" dirty="0" err="1"/>
              <a:t>Jatropha</a:t>
            </a:r>
            <a:r>
              <a:rPr lang="nl-NL" sz="2400" dirty="0"/>
              <a:t> </a:t>
            </a:r>
            <a:r>
              <a:rPr lang="nl-NL" sz="2400" dirty="0" err="1"/>
              <a:t>curcas</a:t>
            </a:r>
            <a:r>
              <a:rPr lang="nl-NL" sz="2400" dirty="0"/>
              <a:t> is van oorsprong afkomstig uit Midden-Amerika. De plant wordt echter in andere gebieden met een (sub-)tropisch klimaat aangeplant. Dit aanplanten gebeurt in delen van Afrika, India en Midden-Amerika. De plant groeit goed op arme grond, wat het aanplanten in veel gebieden mogelijk maakt.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72C86C1-5879-40BC-A19E-DB10FBE3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39" y="2783156"/>
            <a:ext cx="8979431" cy="37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Presentatie Fotosynthese 1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7628" y="3024344"/>
            <a:ext cx="1760372" cy="80931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351EF30-56CD-4D94-9724-6BBE92A479FF}"/>
              </a:ext>
            </a:extLst>
          </p:cNvPr>
          <p:cNvSpPr txBox="1"/>
          <p:nvPr/>
        </p:nvSpPr>
        <p:spPr>
          <a:xfrm>
            <a:off x="2173357" y="2319130"/>
            <a:ext cx="6534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Beïnvloeden fotosynthese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0DBA3EE-3FA1-4CCC-AC0D-F1C5CE00B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74" y="3067302"/>
            <a:ext cx="6281530" cy="35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Presentatie Fotosynthese 1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7628" y="3024344"/>
            <a:ext cx="1760372" cy="80931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351EF30-56CD-4D94-9724-6BBE92A479FF}"/>
              </a:ext>
            </a:extLst>
          </p:cNvPr>
          <p:cNvSpPr txBox="1"/>
          <p:nvPr/>
        </p:nvSpPr>
        <p:spPr>
          <a:xfrm>
            <a:off x="2173357" y="2319130"/>
            <a:ext cx="6534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Vragen?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C0CA0D-6EC0-4441-A79D-711EF4F79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707" y="2780795"/>
            <a:ext cx="6534977" cy="369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968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8" ma:contentTypeDescription="Een nieuw document maken." ma:contentTypeScope="" ma:versionID="21f30e843fc08326a90dfcc3df5d88f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d1da33989067915997ea0975e1a45331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D73514-51AF-44F3-BF22-1C9F7BADC61A}"/>
</file>

<file path=customXml/itemProps2.xml><?xml version="1.0" encoding="utf-8"?>
<ds:datastoreItem xmlns:ds="http://schemas.openxmlformats.org/officeDocument/2006/customXml" ds:itemID="{42144BD3-6793-4CA0-A981-60ED32BA234A}"/>
</file>

<file path=customXml/itemProps3.xml><?xml version="1.0" encoding="utf-8"?>
<ds:datastoreItem xmlns:ds="http://schemas.openxmlformats.org/officeDocument/2006/customXml" ds:itemID="{B6A63CD1-8604-46E0-B5D8-A10D3D98CA37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290</Words>
  <Application>Microsoft Office PowerPoint</Application>
  <PresentationFormat>Breedbeeld</PresentationFormat>
  <Paragraphs>31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Presentatie Fotosynthese 1</vt:lpstr>
      <vt:lpstr>Presentatie Fotosynthese 1</vt:lpstr>
      <vt:lpstr>Presentatie Fotosynthese 1</vt:lpstr>
      <vt:lpstr>Presentatie Fotosynthese 1</vt:lpstr>
      <vt:lpstr>Presentatie Fotosynthese 1</vt:lpstr>
      <vt:lpstr>Presentatie Fotosynthese 1</vt:lpstr>
      <vt:lpstr>Presentatie Fotosynthese 1</vt:lpstr>
      <vt:lpstr>Presentatie Fotosynthese 1</vt:lpstr>
      <vt:lpstr>Presentatie Fotosynthese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Fotosynthese 1</dc:title>
  <dc:creator>Ben Nienhuis</dc:creator>
  <cp:lastModifiedBy>Ben Nienhuis</cp:lastModifiedBy>
  <cp:revision>8</cp:revision>
  <dcterms:created xsi:type="dcterms:W3CDTF">2021-03-19T11:58:57Z</dcterms:created>
  <dcterms:modified xsi:type="dcterms:W3CDTF">2021-03-19T12:33:52Z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